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86" r:id="rId2"/>
    <p:sldId id="2097" r:id="rId3"/>
    <p:sldId id="2099" r:id="rId4"/>
    <p:sldId id="2100" r:id="rId5"/>
    <p:sldId id="210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196. LAM DANG NUNTAK NA THU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Wonderful Words of Life</a:t>
            </a:r>
          </a:p>
          <a:p>
            <a:r>
              <a:rPr lang="en-US" dirty="0"/>
              <a:t>John 6:63</a:t>
            </a:r>
          </a:p>
          <a:p>
            <a:r>
              <a:rPr lang="en-US" dirty="0"/>
              <a:t>Philip P. Bliss, 1838-1976</a:t>
            </a:r>
          </a:p>
          <a:p>
            <a:r>
              <a:rPr lang="en-US" dirty="0" err="1"/>
              <a:t>Doh</a:t>
            </a:r>
            <a:r>
              <a:rPr lang="en-US" dirty="0"/>
              <a:t> is G</a:t>
            </a:r>
            <a:endParaRPr lang="en-US" sz="1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632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leuleu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dang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tat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99185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4103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17067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pia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6834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6389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sawn in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ko in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03652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82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196. LAM DANG NUNTAK NA THU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9</cp:revision>
  <dcterms:created xsi:type="dcterms:W3CDTF">2018-12-14T14:08:08Z</dcterms:created>
  <dcterms:modified xsi:type="dcterms:W3CDTF">2018-12-15T10:32:38Z</dcterms:modified>
</cp:coreProperties>
</file>